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+mn-lt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+mn-lt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+mn-lt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+mn-lt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+mn-lt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+mn-lt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1868</Words>
  <Application>Microsoft Office PowerPoint</Application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Playfair Display ExtraBold</vt:lpstr>
      <vt:lpstr>Wingdings</vt:lpstr>
      <vt:lpstr>Cambria Math</vt:lpstr>
      <vt:lpstr>Lato</vt:lpstr>
      <vt:lpstr>Tropical Style Book Slideshow for Marketing by Slidesgo</vt:lpstr>
      <vt:lpstr>CHÀO MỪNG CÁC EM ĐẾN VỚI TIẾT HỌC!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ntd</cp:lastModifiedBy>
  <cp:revision>76</cp:revision>
  <dcterms:modified xsi:type="dcterms:W3CDTF">2021-11-19T04:47:36Z</dcterms:modified>
</cp:coreProperties>
</file>